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468" r:id="rId2"/>
    <p:sldId id="498" r:id="rId3"/>
    <p:sldId id="499" r:id="rId4"/>
    <p:sldId id="507" r:id="rId5"/>
    <p:sldId id="504" r:id="rId6"/>
    <p:sldId id="505" r:id="rId7"/>
    <p:sldId id="506" r:id="rId8"/>
    <p:sldId id="502" r:id="rId9"/>
    <p:sldId id="264" r:id="rId1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98" d="100"/>
          <a:sy n="98" d="100"/>
        </p:scale>
        <p:origin x="942"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15/09/2023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15/09/2023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365240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64794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3193647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15/09/2023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15/09/2023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5"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soysena-my.sharepoint.com/:f:/g/personal/maria_pintor1_soy_sena_edu_co/EttDXNwEWmNOsfpnTJidfCkBviCkToH7EKYai9eg_v2jmA?e=MchuBR"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CANINOS PETS</a:t>
            </a:r>
            <a:endParaRPr lang="es-ES" sz="4000" b="1" dirty="0">
              <a:solidFill>
                <a:schemeClr val="tx1">
                  <a:lumMod val="75000"/>
                  <a:lumOff val="25000"/>
                </a:schemeClr>
              </a:solidFill>
              <a:latin typeface="Work Sans" pitchFamily="2" charset="77"/>
            </a:endParaRPr>
          </a:p>
        </p:txBody>
      </p:sp>
      <p:sp>
        <p:nvSpPr>
          <p:cNvPr id="2" name="CuadroTexto 1">
            <a:extLst>
              <a:ext uri="{FF2B5EF4-FFF2-40B4-BE49-F238E27FC236}">
                <a16:creationId xmlns:a16="http://schemas.microsoft.com/office/drawing/2014/main" id="{B60F1819-F394-930C-2948-682B10150BC0}"/>
              </a:ext>
            </a:extLst>
          </p:cNvPr>
          <p:cNvSpPr txBox="1"/>
          <p:nvPr/>
        </p:nvSpPr>
        <p:spPr>
          <a:xfrm>
            <a:off x="1157591" y="3589506"/>
            <a:ext cx="4938409" cy="1477328"/>
          </a:xfrm>
          <a:prstGeom prst="rect">
            <a:avLst/>
          </a:prstGeom>
          <a:noFill/>
        </p:spPr>
        <p:txBody>
          <a:bodyPr wrap="square" rtlCol="0">
            <a:spAutoFit/>
          </a:bodyPr>
          <a:lstStyle/>
          <a:p>
            <a:r>
              <a:rPr lang="es-MX" dirty="0">
                <a:latin typeface="Work Sans" panose="020F0502020204030204" pitchFamily="2" charset="0"/>
              </a:rPr>
              <a:t>Carolina Pintor Cortes</a:t>
            </a:r>
          </a:p>
          <a:p>
            <a:r>
              <a:rPr lang="es-MX" dirty="0">
                <a:latin typeface="Work Sans" panose="020F0502020204030204" pitchFamily="2" charset="0"/>
              </a:rPr>
              <a:t>Mateo Herrera Paternina</a:t>
            </a:r>
          </a:p>
          <a:p>
            <a:r>
              <a:rPr lang="es-MX" dirty="0">
                <a:latin typeface="Work Sans" panose="020F0502020204030204" pitchFamily="2" charset="0"/>
              </a:rPr>
              <a:t>Karoll Viviana Moreno</a:t>
            </a:r>
          </a:p>
          <a:p>
            <a:r>
              <a:rPr lang="es-MX" dirty="0">
                <a:latin typeface="Work Sans" panose="020F0502020204030204" pitchFamily="2" charset="0"/>
              </a:rPr>
              <a:t>Kevin David Ariza</a:t>
            </a:r>
          </a:p>
          <a:p>
            <a:r>
              <a:rPr lang="es-MX" dirty="0">
                <a:latin typeface="Work Sans" panose="020F0502020204030204" pitchFamily="2" charset="0"/>
              </a:rPr>
              <a:t>Juan Diego García</a:t>
            </a:r>
          </a:p>
        </p:txBody>
      </p:sp>
    </p:spTree>
    <p:extLst>
      <p:ext uri="{BB962C8B-B14F-4D97-AF65-F5344CB8AC3E}">
        <p14:creationId xmlns:p14="http://schemas.microsoft.com/office/powerpoint/2010/main" val="307961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3204027" y="2228671"/>
            <a:ext cx="5783956" cy="1200329"/>
          </a:xfrm>
          <a:prstGeom prst="rect">
            <a:avLst/>
          </a:prstGeom>
          <a:noFill/>
        </p:spPr>
        <p:txBody>
          <a:bodyPr wrap="none" rtlCol="0">
            <a:spAutoFit/>
          </a:bodyPr>
          <a:lstStyle/>
          <a:p>
            <a:pPr algn="ctr"/>
            <a:r>
              <a:rPr lang="es-CO" sz="7200" dirty="0">
                <a:latin typeface="Work Sans Light" pitchFamily="2" charset="77"/>
              </a:rPr>
              <a:t>Caninos Pets</a:t>
            </a:r>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9896E8B4-453C-7E26-D038-59933D4B744F}"/>
              </a:ext>
            </a:extLst>
          </p:cNvPr>
          <p:cNvSpPr txBox="1"/>
          <p:nvPr/>
        </p:nvSpPr>
        <p:spPr>
          <a:xfrm>
            <a:off x="4168816" y="3463724"/>
            <a:ext cx="3854368" cy="338554"/>
          </a:xfrm>
          <a:prstGeom prst="rect">
            <a:avLst/>
          </a:prstGeom>
          <a:noFill/>
        </p:spPr>
        <p:txBody>
          <a:bodyPr wrap="square" rtlCol="0">
            <a:spAutoFit/>
          </a:bodyPr>
          <a:lstStyle/>
          <a:p>
            <a:pPr algn="ctr"/>
            <a:r>
              <a:rPr lang="es-CO" sz="1600" dirty="0">
                <a:latin typeface="Work Sans Light" pitchFamily="2" charset="77"/>
              </a:rPr>
              <a:t>Tu mascota es lo primero.</a:t>
            </a:r>
          </a:p>
        </p:txBody>
      </p:sp>
    </p:spTree>
    <p:extLst>
      <p:ext uri="{BB962C8B-B14F-4D97-AF65-F5344CB8AC3E}">
        <p14:creationId xmlns:p14="http://schemas.microsoft.com/office/powerpoint/2010/main" val="209973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86651" y="2684342"/>
            <a:ext cx="369663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57468" y="2355971"/>
            <a:ext cx="4183017"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O" dirty="0">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1157468" y="3567464"/>
            <a:ext cx="6858123" cy="1569660"/>
          </a:xfrm>
          <a:prstGeom prst="rect">
            <a:avLst/>
          </a:prstGeom>
          <a:noFill/>
        </p:spPr>
        <p:txBody>
          <a:bodyPr wrap="square" rtlCol="0">
            <a:spAutoFit/>
          </a:bodyPr>
          <a:lstStyle/>
          <a:p>
            <a:pPr algn="just"/>
            <a:r>
              <a:rPr lang="es-MX" sz="1600" dirty="0">
                <a:latin typeface="Work Sans Light" pitchFamily="2" charset="77"/>
              </a:rPr>
              <a:t>Desarrollar un software en donde se registra un inventario de alimentos para mascotas (caninos), El cual tiene una interfaz de desarrollo creada con ayuda de lenguajes de programación como lo son: HTML, CSS y JAVASCRIPT. En esta se tienen múltiples marcas de comida para todo tipo de caninos, y a su vez precios y sumas totales de este dependiendo de las unidades que haya. </a:t>
            </a:r>
            <a:endParaRPr lang="es-CO" sz="1600" dirty="0">
              <a:latin typeface="Work Sans Light" pitchFamily="2" charset="77"/>
            </a:endParaRPr>
          </a:p>
        </p:txBody>
      </p:sp>
      <p:sp>
        <p:nvSpPr>
          <p:cNvPr id="12" name="Título 1">
            <a:extLst>
              <a:ext uri="{FF2B5EF4-FFF2-40B4-BE49-F238E27FC236}">
                <a16:creationId xmlns:a16="http://schemas.microsoft.com/office/drawing/2014/main" id="{D1E22BCB-E9CF-BAF6-5309-BA574112D489}"/>
              </a:ext>
            </a:extLst>
          </p:cNvPr>
          <p:cNvSpPr txBox="1">
            <a:spLocks/>
          </p:cNvSpPr>
          <p:nvPr/>
        </p:nvSpPr>
        <p:spPr>
          <a:xfrm>
            <a:off x="1157468" y="2369787"/>
            <a:ext cx="493853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latin typeface="Work Sans Medium" pitchFamily="2" charset="77"/>
              </a:rPr>
              <a:t>Introducción.</a:t>
            </a:r>
          </a:p>
        </p:txBody>
      </p:sp>
      <p:pic>
        <p:nvPicPr>
          <p:cNvPr id="13" name="Imagen 12" descr="Logotipo&#10;&#10;Descripción generada automáticamente">
            <a:extLst>
              <a:ext uri="{FF2B5EF4-FFF2-40B4-BE49-F238E27FC236}">
                <a16:creationId xmlns:a16="http://schemas.microsoft.com/office/drawing/2014/main" id="{588DCA2B-3251-7E90-086D-0F21F8417B8B}"/>
              </a:ext>
            </a:extLst>
          </p:cNvPr>
          <p:cNvPicPr>
            <a:picLocks noChangeAspect="1"/>
          </p:cNvPicPr>
          <p:nvPr/>
        </p:nvPicPr>
        <p:blipFill>
          <a:blip r:embed="rId4"/>
          <a:stretch>
            <a:fillRect/>
          </a:stretch>
        </p:blipFill>
        <p:spPr>
          <a:xfrm>
            <a:off x="8404359" y="1847039"/>
            <a:ext cx="3163921" cy="3163921"/>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Instalación del software</a:t>
            </a:r>
          </a:p>
        </p:txBody>
      </p:sp>
      <p:pic>
        <p:nvPicPr>
          <p:cNvPr id="6" name="Imagen 5">
            <a:extLst>
              <a:ext uri="{FF2B5EF4-FFF2-40B4-BE49-F238E27FC236}">
                <a16:creationId xmlns:a16="http://schemas.microsoft.com/office/drawing/2014/main" id="{EFB83E92-DCAD-5C37-A1C4-701872B8D7DF}"/>
              </a:ext>
            </a:extLst>
          </p:cNvPr>
          <p:cNvPicPr>
            <a:picLocks noChangeAspect="1"/>
          </p:cNvPicPr>
          <p:nvPr/>
        </p:nvPicPr>
        <p:blipFill rotWithShape="1">
          <a:blip r:embed="rId3"/>
          <a:srcRect l="29372" t="4878" r="29372" b="37644"/>
          <a:stretch/>
        </p:blipFill>
        <p:spPr>
          <a:xfrm>
            <a:off x="2675107" y="1612257"/>
            <a:ext cx="7101192" cy="4882719"/>
          </a:xfrm>
          <a:prstGeom prst="rect">
            <a:avLst/>
          </a:prstGeom>
        </p:spPr>
      </p:pic>
    </p:spTree>
    <p:extLst>
      <p:ext uri="{BB962C8B-B14F-4D97-AF65-F5344CB8AC3E}">
        <p14:creationId xmlns:p14="http://schemas.microsoft.com/office/powerpoint/2010/main" val="3642494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Base de datos</a:t>
            </a:r>
          </a:p>
        </p:txBody>
      </p:sp>
      <p:pic>
        <p:nvPicPr>
          <p:cNvPr id="5" name="Imagen 4">
            <a:extLst>
              <a:ext uri="{FF2B5EF4-FFF2-40B4-BE49-F238E27FC236}">
                <a16:creationId xmlns:a16="http://schemas.microsoft.com/office/drawing/2014/main" id="{9CC18BB7-D420-A5E0-F028-578AE463BF4E}"/>
              </a:ext>
            </a:extLst>
          </p:cNvPr>
          <p:cNvPicPr>
            <a:picLocks noChangeAspect="1"/>
          </p:cNvPicPr>
          <p:nvPr/>
        </p:nvPicPr>
        <p:blipFill>
          <a:blip r:embed="rId2"/>
          <a:stretch>
            <a:fillRect/>
          </a:stretch>
        </p:blipFill>
        <p:spPr>
          <a:xfrm>
            <a:off x="1318546" y="1821402"/>
            <a:ext cx="9554908" cy="4363059"/>
          </a:xfrm>
          <a:prstGeom prst="rect">
            <a:avLst/>
          </a:prstGeom>
        </p:spPr>
      </p:pic>
    </p:spTree>
    <p:extLst>
      <p:ext uri="{BB962C8B-B14F-4D97-AF65-F5344CB8AC3E}">
        <p14:creationId xmlns:p14="http://schemas.microsoft.com/office/powerpoint/2010/main" val="248573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Inicio </a:t>
            </a:r>
            <a:r>
              <a:rPr lang="es-CO" dirty="0" err="1">
                <a:solidFill>
                  <a:schemeClr val="bg1"/>
                </a:solidFill>
                <a:latin typeface="Work Sans Medium" pitchFamily="2" charset="77"/>
              </a:rPr>
              <a:t>Admin</a:t>
            </a:r>
            <a:endParaRPr lang="es-CO" dirty="0">
              <a:solidFill>
                <a:schemeClr val="bg1"/>
              </a:solidFill>
              <a:latin typeface="Work Sans Medium" pitchFamily="2" charset="77"/>
            </a:endParaRPr>
          </a:p>
        </p:txBody>
      </p:sp>
      <p:pic>
        <p:nvPicPr>
          <p:cNvPr id="4" name="Imagen 3">
            <a:extLst>
              <a:ext uri="{FF2B5EF4-FFF2-40B4-BE49-F238E27FC236}">
                <a16:creationId xmlns:a16="http://schemas.microsoft.com/office/drawing/2014/main" id="{EF88DB94-A095-8642-4E9F-3F2256EF5522}"/>
              </a:ext>
            </a:extLst>
          </p:cNvPr>
          <p:cNvPicPr>
            <a:picLocks noChangeAspect="1"/>
          </p:cNvPicPr>
          <p:nvPr/>
        </p:nvPicPr>
        <p:blipFill rotWithShape="1">
          <a:blip r:embed="rId2"/>
          <a:srcRect t="797" b="1907"/>
          <a:stretch/>
        </p:blipFill>
        <p:spPr>
          <a:xfrm>
            <a:off x="1772055" y="1984443"/>
            <a:ext cx="8647889" cy="4367719"/>
          </a:xfrm>
          <a:prstGeom prst="rect">
            <a:avLst/>
          </a:prstGeom>
        </p:spPr>
      </p:pic>
    </p:spTree>
    <p:extLst>
      <p:ext uri="{BB962C8B-B14F-4D97-AF65-F5344CB8AC3E}">
        <p14:creationId xmlns:p14="http://schemas.microsoft.com/office/powerpoint/2010/main" val="2141510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Inicio Usuario</a:t>
            </a:r>
          </a:p>
        </p:txBody>
      </p:sp>
      <p:pic>
        <p:nvPicPr>
          <p:cNvPr id="5" name="Imagen 4">
            <a:extLst>
              <a:ext uri="{FF2B5EF4-FFF2-40B4-BE49-F238E27FC236}">
                <a16:creationId xmlns:a16="http://schemas.microsoft.com/office/drawing/2014/main" id="{D1693C74-B939-26C5-E07D-0F6A01136714}"/>
              </a:ext>
            </a:extLst>
          </p:cNvPr>
          <p:cNvPicPr>
            <a:picLocks noChangeAspect="1"/>
          </p:cNvPicPr>
          <p:nvPr/>
        </p:nvPicPr>
        <p:blipFill>
          <a:blip r:embed="rId2"/>
          <a:stretch>
            <a:fillRect/>
          </a:stretch>
        </p:blipFill>
        <p:spPr>
          <a:xfrm>
            <a:off x="1147865" y="1436044"/>
            <a:ext cx="9908058" cy="5149582"/>
          </a:xfrm>
          <a:prstGeom prst="rect">
            <a:avLst/>
          </a:prstGeom>
        </p:spPr>
      </p:pic>
    </p:spTree>
    <p:extLst>
      <p:ext uri="{BB962C8B-B14F-4D97-AF65-F5344CB8AC3E}">
        <p14:creationId xmlns:p14="http://schemas.microsoft.com/office/powerpoint/2010/main" val="3544724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Manuales</a:t>
            </a:r>
          </a:p>
        </p:txBody>
      </p:sp>
      <p:sp>
        <p:nvSpPr>
          <p:cNvPr id="7" name="CuadroTexto 6">
            <a:extLst>
              <a:ext uri="{FF2B5EF4-FFF2-40B4-BE49-F238E27FC236}">
                <a16:creationId xmlns:a16="http://schemas.microsoft.com/office/drawing/2014/main" id="{F8BDA758-AAEA-D0DB-402D-D3293AB6092C}"/>
              </a:ext>
            </a:extLst>
          </p:cNvPr>
          <p:cNvSpPr txBox="1"/>
          <p:nvPr/>
        </p:nvSpPr>
        <p:spPr>
          <a:xfrm>
            <a:off x="2214664" y="3073940"/>
            <a:ext cx="7762672" cy="1477328"/>
          </a:xfrm>
          <a:prstGeom prst="rect">
            <a:avLst/>
          </a:prstGeom>
          <a:noFill/>
        </p:spPr>
        <p:txBody>
          <a:bodyPr wrap="square" rtlCol="0">
            <a:spAutoFit/>
          </a:bodyPr>
          <a:lstStyle/>
          <a:p>
            <a:pPr algn="just"/>
            <a:r>
              <a:rPr lang="es-MX" dirty="0">
                <a:latin typeface="Work Sans" pitchFamily="2" charset="0"/>
                <a:hlinkClick r:id="rId3"/>
              </a:rPr>
              <a:t>https://soysena-my.sharepoint.com/:f:/g/personal/maria_pintor1_soy_sena_edu_co/EttDXNwEWmNOsfpnTJidfCkBviCkToH7EKYai9eg_v2jmA?e=MchuBR</a:t>
            </a:r>
            <a:endParaRPr lang="es-MX" dirty="0">
              <a:latin typeface="Work Sans" pitchFamily="2" charset="0"/>
            </a:endParaRPr>
          </a:p>
          <a:p>
            <a:endParaRPr lang="es-MX" dirty="0"/>
          </a:p>
          <a:p>
            <a:endParaRPr lang="es-MX" dirty="0"/>
          </a:p>
        </p:txBody>
      </p:sp>
    </p:spTree>
    <p:extLst>
      <p:ext uri="{BB962C8B-B14F-4D97-AF65-F5344CB8AC3E}">
        <p14:creationId xmlns:p14="http://schemas.microsoft.com/office/powerpoint/2010/main" val="2874888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3482</TotalTime>
  <Words>147</Words>
  <Application>Microsoft Office PowerPoint</Application>
  <PresentationFormat>Panorámica</PresentationFormat>
  <Paragraphs>21</Paragraphs>
  <Slides>9</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Instalación del software</vt:lpstr>
      <vt:lpstr>Base de datos</vt:lpstr>
      <vt:lpstr>Inicio Admin</vt:lpstr>
      <vt:lpstr>Inicio Usuario</vt:lpstr>
      <vt:lpstr>Manuales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Aprendiz</cp:lastModifiedBy>
  <cp:revision>38</cp:revision>
  <dcterms:created xsi:type="dcterms:W3CDTF">2020-10-01T23:51:28Z</dcterms:created>
  <dcterms:modified xsi:type="dcterms:W3CDTF">2023-09-15T20:17:32Z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